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EEB1E-C829-429E-927B-306F3C1BB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0DBDC-DEED-41B0-BAD5-8E1718CDB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14D16-0BD2-49A0-920D-A70437971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BD27B-9B45-4104-B884-865B70107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BE09B-9A94-43FD-B7E5-395419117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0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39D3-DE99-424B-82D4-41F0F069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3FC06E-3995-486C-868A-DCFD499BE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98394-9382-439B-8BE2-5D600F817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63054-E2C7-42F7-8DCF-67AB04A0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CC11A-D862-4AB0-951B-59FE1AE25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0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34D2A5-A6D6-4705-A62C-BC4E7E914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8E592-48FE-4C63-A45B-3465912D9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09580-DC72-4FA8-912B-58A668C1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7B9F-2BCC-4B50-ADC2-9D2D89495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27002-12E3-4D47-83B1-69416C29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5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F80E7-8156-45B9-A4C9-A70ABD9AE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C1A7-17FB-4659-8D83-BBAD27996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EA7D5-CEC2-4AD8-97C6-A3757133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E472B-7A27-4CBB-BF2A-E17B2F0CF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B0326-357D-4D25-B5CD-F9D35FFB4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01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5ECDE-0BBE-4D6F-BFAC-2CD09CDA8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FCC23-BC86-41D5-A616-A50CCF208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2CC0C-E240-4C7D-9D97-9820877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99783-614F-48F5-88AA-C4363AD8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19E84-D252-476A-AF4B-F5FCC102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1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B5DC5-FC45-40D1-901F-5D5FE145C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9FA05-21D0-4E7B-99E6-B73FC35B0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9106FD-AF96-487E-A2C2-28916EFE7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3C91F-1BFC-4696-8A10-725E4EE2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A6FE4-8BDF-4806-BF49-5CA19BA7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8949A-4AE6-478A-A1EE-FB727AFE7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2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A2568-82E2-4431-BD1D-28ADBCD7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EF50E-3FF7-4F92-9B14-452299AAC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357B4-1462-43AC-A463-0F8208EAC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4AD8F-05CA-4384-B78D-FF2CE874B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510969-DDE1-4C25-8938-3C75D4C6D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0BE792-475C-44F8-A664-13761ACF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7643D3-5363-4D95-8B83-A253EEA20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50E664-3A93-45FC-BF22-4FB1C0281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7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A1FDF-3664-4224-B1A4-55B71D1E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1C48F2-27F8-4E4A-8330-2E89852B9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25C80B-140F-4803-B931-23E35391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E2FB28-4F39-4669-A009-3582BD3D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8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3CB083-666E-4620-9597-ACC12F5CF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300FB-0456-4333-9F30-33B74983C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1C344-B14C-4D27-BE93-8332B77E5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7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E3B40-6FA2-4374-8503-85E1C5AAC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A3839-36EC-4B16-9AE6-F3E87DA52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3A884-E45E-4147-9BD6-ED09F1595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E765AB-9E2D-460E-991F-95171BAE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37998-0D50-411C-BA99-D11BCFA3B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63BFB-097D-45D2-BA18-69F03C6EA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93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17075-572E-49A4-9432-ED12BF5EB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467E75-ADC3-4213-9731-2831075D0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21768-DDAB-4960-9326-5581C622C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3FE52-0F0A-4CC3-824E-C29D836D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5C5F7-93FE-41AD-A840-397E4E90D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B8920-B2A9-4378-A518-5C6D2F56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9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8B0ADD-3BE3-49AF-9A5E-099ADC46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D707A-4E3B-4B94-B118-69E7F5DE0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34EEE-D0DE-4F3A-ACA8-4F3E3CC4B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4CAF2-233F-434B-B715-972FFA56ECA7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BB76-EADA-4A57-8184-19BB71F75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F293-6A36-40CB-B806-B771F5EA83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3C072-6868-4FF1-BA1F-E4DCAFAC4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7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9600FE8-66F2-43CC-A8B1-28D3A1260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43" y="1007371"/>
            <a:ext cx="11624714" cy="528741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0E2E3D7-4A06-4CE8-A7D6-EF16343E0342}"/>
              </a:ext>
            </a:extLst>
          </p:cNvPr>
          <p:cNvSpPr/>
          <p:nvPr/>
        </p:nvSpPr>
        <p:spPr>
          <a:xfrm>
            <a:off x="577092" y="315603"/>
            <a:ext cx="3431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POLITICAL FOCUS – WHY &amp; HOW?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3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8">
            <a:extLst>
              <a:ext uri="{FF2B5EF4-FFF2-40B4-BE49-F238E27FC236}">
                <a16:creationId xmlns:a16="http://schemas.microsoft.com/office/drawing/2014/main" id="{710582DD-863B-4B6C-A50C-701E458BD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340" y="380461"/>
            <a:ext cx="7950377" cy="365511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+mn-lt"/>
              </a:rPr>
              <a:t>POLITICAL FOCUS – WHAT &amp; WHO?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5467EE-FC86-42D3-B06C-D501DB8FE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94" y="1088500"/>
            <a:ext cx="11722011" cy="512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77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POLITICAL FOCUS – WHAT &amp; WHO?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Huelsman</dc:creator>
  <cp:lastModifiedBy>Nick Huelsman</cp:lastModifiedBy>
  <cp:revision>1</cp:revision>
  <dcterms:created xsi:type="dcterms:W3CDTF">2019-10-31T18:57:13Z</dcterms:created>
  <dcterms:modified xsi:type="dcterms:W3CDTF">2019-10-31T19:04:17Z</dcterms:modified>
</cp:coreProperties>
</file>