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4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8A11D-7181-E9E4-8B5A-A1B24781E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119D69-FCD2-25AC-1ADD-9485EFD0B0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A5DAD-A4DB-CB24-707B-459B12D8B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64EF-F47A-467E-B312-CA8C9E7FE81C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96B1F-60B0-00D7-4F12-43BCA1A38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E17DA-C0DB-8509-BCC6-25383CA55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11B9-0577-4328-B3E0-A8A84A75E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5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419D6-F8E0-7371-CD3C-3BFB8A495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5D9FCA-7017-B546-DA68-7894FDC96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CA12F-9426-ACA3-DEE4-A94B8D5D5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64EF-F47A-467E-B312-CA8C9E7FE81C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056A3-AA6B-A046-58E2-63D0136AE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B3E6E-73A1-EB7A-F32F-95EAC4152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11B9-0577-4328-B3E0-A8A84A75E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94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D5B82F-3DCE-EAEB-88E2-BAF5C4FDDD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1DCE9C-F045-CBFD-BBDF-14C2C4485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64AB4-96BF-A0AA-02C7-027D35830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64EF-F47A-467E-B312-CA8C9E7FE81C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1894B-3358-F567-ED71-868221A56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25DC7-0A58-3098-5F93-B3E6C9AAB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11B9-0577-4328-B3E0-A8A84A75E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93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A7705-051A-3AA4-ED7E-318DE03A9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E84FF-F3BD-122A-BF84-BC3235AA7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888A5-8720-3541-BACA-1E8DA61A6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64EF-F47A-467E-B312-CA8C9E7FE81C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94884-041D-D9CB-C673-C0B64EA2B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070FF-8E70-8724-5618-916B8DA67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11B9-0577-4328-B3E0-A8A84A75E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42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5391D-A3EF-6A18-4F3D-3A1F81B3B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964D6-B58C-1D4E-B85F-ADA5BA323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FB6FD-0EFC-24C5-2D54-08C425049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64EF-F47A-467E-B312-CA8C9E7FE81C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7D3A3-904E-6FD8-AA65-31460DF80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EDBAF-3B38-B233-85BB-E1D59B31B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11B9-0577-4328-B3E0-A8A84A75E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22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79988-E36F-B548-D434-77EA1B319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43A7F-81FB-E793-D00F-675D620C8B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128C6B-49FB-E555-0C72-6B8DBEF7F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8EA90-7AEF-9360-E33C-83C0654AF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64EF-F47A-467E-B312-CA8C9E7FE81C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4F37D3-D120-3E96-2FA5-91D6A95DC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39B373-FF32-363A-55F6-6A29A22D3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11B9-0577-4328-B3E0-A8A84A75E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37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1AFC-97DD-81F6-A1EE-07142F3F7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4DC97-796F-267F-B495-965B60D35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AEC478-CADA-E2F5-74D2-FF4286FBE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09B69F-BE24-3B26-8167-31135B28F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A04ED5-B3F6-4468-79D4-875BC1797C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260650-1363-350F-2EF1-DD753134A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64EF-F47A-467E-B312-CA8C9E7FE81C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501076-FB7A-2B35-7B85-930CD7A9B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9F8F6F-0F0F-72EC-7CCA-9E1BCDB95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11B9-0577-4328-B3E0-A8A84A75E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0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1D7BC-4501-3129-189D-8C3A0BCE9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6D56FD-7EFA-CBFC-F27B-E116A57C8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64EF-F47A-467E-B312-CA8C9E7FE81C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7B79CC-D9D8-2687-7DFD-D8C58DB21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9EF63-2361-4391-5F51-5DC6DD4A8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11B9-0577-4328-B3E0-A8A84A75E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39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FE434E-980B-8ECB-D374-06AAD94FA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64EF-F47A-467E-B312-CA8C9E7FE81C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991E58-5AA4-6364-034A-CE14EA722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B401A-3B7D-57D1-6299-547A2EE53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11B9-0577-4328-B3E0-A8A84A75E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16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56C1C-0BD3-5EA2-F3FE-1060E9891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6061E-2517-8DC4-1C32-5C912FDBE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B3485A-3E16-589C-36EB-F0579E2467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2C0563-59C3-794C-A8BA-50FFAAC6A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64EF-F47A-467E-B312-CA8C9E7FE81C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71269-44DC-E5A7-E95E-BF738E356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77D779-ED83-33CD-7B68-2CC0C2C0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11B9-0577-4328-B3E0-A8A84A75E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11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4B856-2EC3-3942-1819-7901A41CA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61F293-47B0-D8FA-C3C2-FDBC24BE51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640E65-58BA-7FC5-7369-11929F498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99858F-DDDF-D563-B6D0-8F9328D6A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64EF-F47A-467E-B312-CA8C9E7FE81C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ECC9F6-4486-49B1-CC4C-83CBC26E5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1408C8-AFE7-E4C7-4425-B59B1BAD9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11B9-0577-4328-B3E0-A8A84A75E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63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A009C0-E8F8-3A2A-B79F-1998703ED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10942F-F62A-3FA2-A2ED-0C8EDE4D8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37545-B61E-8625-5208-B3607337EB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A64EF-F47A-467E-B312-CA8C9E7FE81C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75119-FA3D-DB9D-1019-661890B45F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B934D-0D71-89AF-69E8-6255A08D6D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311B9-0577-4328-B3E0-A8A84A75E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8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F0A32C-7F8B-3A90-B22E-8CA0D63B6D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232229" y="335642"/>
            <a:ext cx="10988926" cy="618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482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4BB120-3EE4-638E-9D89-A075314BDF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275771" y="567870"/>
            <a:ext cx="10929257" cy="614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80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DeMarco</dc:creator>
  <cp:lastModifiedBy>Joseph DeMarco</cp:lastModifiedBy>
  <cp:revision>1</cp:revision>
  <dcterms:created xsi:type="dcterms:W3CDTF">2022-06-24T15:49:25Z</dcterms:created>
  <dcterms:modified xsi:type="dcterms:W3CDTF">2022-06-24T15:52:14Z</dcterms:modified>
</cp:coreProperties>
</file>